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youtube.com/watch?v=BMJXDM9vqgw" TargetMode="External"/><Relationship Id="rId11" Type="http://schemas.openxmlformats.org/officeDocument/2006/relationships/image" Target="../media/image7.png"/><Relationship Id="rId22" Type="http://schemas.openxmlformats.org/officeDocument/2006/relationships/image" Target="../media/image12.png"/><Relationship Id="rId10" Type="http://schemas.openxmlformats.org/officeDocument/2006/relationships/hyperlink" Target="https://www.youtube.com/watch?v=fC4GN0sEJi8" TargetMode="External"/><Relationship Id="rId21" Type="http://schemas.openxmlformats.org/officeDocument/2006/relationships/image" Target="../media/image10.png"/><Relationship Id="rId13" Type="http://schemas.openxmlformats.org/officeDocument/2006/relationships/image" Target="../media/image6.png"/><Relationship Id="rId24" Type="http://schemas.openxmlformats.org/officeDocument/2006/relationships/image" Target="../media/image4.png"/><Relationship Id="rId12" Type="http://schemas.openxmlformats.org/officeDocument/2006/relationships/hyperlink" Target="https://www.youtube.com/watch?v=MYqFPa1mrXo" TargetMode="External"/><Relationship Id="rId23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6.png"/><Relationship Id="rId9" Type="http://schemas.openxmlformats.org/officeDocument/2006/relationships/image" Target="../media/image15.jpg"/><Relationship Id="rId15" Type="http://schemas.openxmlformats.org/officeDocument/2006/relationships/image" Target="../media/image5.png"/><Relationship Id="rId14" Type="http://schemas.openxmlformats.org/officeDocument/2006/relationships/hyperlink" Target="https://www.youtube.com/watch?v=n-x1fGJtViA" TargetMode="External"/><Relationship Id="rId17" Type="http://schemas.openxmlformats.org/officeDocument/2006/relationships/image" Target="../media/image9.png"/><Relationship Id="rId16" Type="http://schemas.openxmlformats.org/officeDocument/2006/relationships/hyperlink" Target="https://www.youtube.com/watch?v=ivQGfxZNbg0" TargetMode="External"/><Relationship Id="rId5" Type="http://schemas.openxmlformats.org/officeDocument/2006/relationships/image" Target="../media/image2.png"/><Relationship Id="rId19" Type="http://schemas.openxmlformats.org/officeDocument/2006/relationships/image" Target="../media/image3.png"/><Relationship Id="rId6" Type="http://schemas.openxmlformats.org/officeDocument/2006/relationships/image" Target="../media/image14.png"/><Relationship Id="rId18" Type="http://schemas.openxmlformats.org/officeDocument/2006/relationships/hyperlink" Target="https://www.youtube.com/watch?v=STNZa-6cyUQ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5" y="-571988"/>
            <a:ext cx="9029947" cy="628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90841" y="2490962"/>
            <a:ext cx="2347859" cy="257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3375" y="1706433"/>
            <a:ext cx="2761450" cy="343000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528225" y="560150"/>
            <a:ext cx="4829400" cy="893100"/>
          </a:xfrm>
          <a:prstGeom prst="rect">
            <a:avLst/>
          </a:prstGeom>
          <a:solidFill>
            <a:schemeClr val="lt2"/>
          </a:solidFill>
          <a:ln cap="flat" cmpd="sng" w="1143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latin typeface="Comic Sans MS"/>
                <a:ea typeface="Comic Sans MS"/>
                <a:cs typeface="Comic Sans MS"/>
                <a:sym typeface="Comic Sans MS"/>
              </a:rPr>
              <a:t>Ms. Librandi’s Virtual Mother’s Day Library</a:t>
            </a:r>
            <a:endParaRPr b="1" sz="17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4825" y="1877250"/>
            <a:ext cx="999175" cy="30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925" y="2304000"/>
            <a:ext cx="3569500" cy="26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1801550" y="1786400"/>
            <a:ext cx="999300" cy="517500"/>
          </a:xfrm>
          <a:prstGeom prst="rect">
            <a:avLst/>
          </a:prstGeom>
          <a:solidFill>
            <a:schemeClr val="lt2"/>
          </a:solidFill>
          <a:ln cap="flat" cmpd="sng" w="1143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</a:t>
            </a:r>
            <a:r>
              <a:rPr lang="en" sz="900"/>
              <a:t>EAD and sing with Mom</a:t>
            </a:r>
            <a:endParaRPr sz="900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668724" y="1587100"/>
            <a:ext cx="618601" cy="79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91663" y="1786393"/>
            <a:ext cx="999178" cy="1329948"/>
          </a:xfrm>
          <a:prstGeom prst="rect">
            <a:avLst/>
          </a:prstGeom>
          <a:noFill/>
          <a:ln cap="flat" cmpd="sng" w="114300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5425" y="2571750"/>
            <a:ext cx="618600" cy="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10025" y="2553700"/>
            <a:ext cx="618600" cy="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5425" y="3520475"/>
            <a:ext cx="924107" cy="5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56700" y="3419375"/>
            <a:ext cx="618600" cy="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3150" y="4296583"/>
            <a:ext cx="999300" cy="55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956700" y="4237600"/>
            <a:ext cx="502615" cy="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535150" y="68726"/>
            <a:ext cx="1224374" cy="12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72538" y="68726"/>
            <a:ext cx="1224374" cy="12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117299" y="1679314"/>
            <a:ext cx="618601" cy="64831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7357625" y="1502425"/>
            <a:ext cx="999300" cy="1224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mic Sans MS"/>
                <a:ea typeface="Comic Sans MS"/>
                <a:cs typeface="Comic Sans MS"/>
                <a:sym typeface="Comic Sans MS"/>
              </a:rPr>
              <a:t>Happy Mother’s Day!  Enjoy reading with your child!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362575" y="3449500"/>
            <a:ext cx="1329950" cy="13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